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1"/>
  </p:notesMasterIdLst>
  <p:handoutMasterIdLst>
    <p:handoutMasterId r:id="rId22"/>
  </p:handoutMasterIdLst>
  <p:sldIdLst>
    <p:sldId id="1768" r:id="rId6"/>
    <p:sldId id="1782" r:id="rId7"/>
    <p:sldId id="1783" r:id="rId8"/>
    <p:sldId id="1769" r:id="rId9"/>
    <p:sldId id="1771" r:id="rId10"/>
    <p:sldId id="1770" r:id="rId11"/>
    <p:sldId id="1780" r:id="rId12"/>
    <p:sldId id="1773" r:id="rId13"/>
    <p:sldId id="1775" r:id="rId14"/>
    <p:sldId id="1776" r:id="rId15"/>
    <p:sldId id="1777" r:id="rId16"/>
    <p:sldId id="1778" r:id="rId17"/>
    <p:sldId id="1779" r:id="rId18"/>
    <p:sldId id="1781" r:id="rId19"/>
    <p:sldId id="1472" r:id="rId20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7" autoAdjust="0"/>
    <p:restoredTop sz="96190" autoAdjust="0"/>
  </p:normalViewPr>
  <p:slideViewPr>
    <p:cSldViewPr snapToGrid="0">
      <p:cViewPr>
        <p:scale>
          <a:sx n="92" d="100"/>
          <a:sy n="92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25.06.23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94" y="2948593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3606" y="3325799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6" y="3469798"/>
            <a:ext cx="174401" cy="575471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4" y="1354260"/>
            <a:ext cx="3330846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788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3322865" y="1354260"/>
            <a:ext cx="2795547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File 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A1CE8-CCBB-2869-E6A1-197080D1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4AC2AA-9CE7-40FB-90AF-362FBD36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96D2C4-205C-5217-8EA1-DFD85430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AF500A-56B9-2EC7-9F5C-D5D485D3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16882</TotalTime>
  <Words>2355</Words>
  <Application>Microsoft Macintosh PowerPoint</Application>
  <PresentationFormat>Custom</PresentationFormat>
  <Paragraphs>498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40</cp:revision>
  <cp:lastPrinted>2020-08-24T13:51:20Z</cp:lastPrinted>
  <dcterms:created xsi:type="dcterms:W3CDTF">2019-09-11T18:47:12Z</dcterms:created>
  <dcterms:modified xsi:type="dcterms:W3CDTF">2023-06-26T20:46:21Z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